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Roboto Bold" charset="1" panose="02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6" r="0" b="-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21944" y="408159"/>
            <a:ext cx="517667" cy="26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44"/>
              </a:lnSpc>
            </a:pPr>
            <a:r>
              <a:rPr lang="en-US" b="true" sz="216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01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59" y="0"/>
            <a:ext cx="18283141" cy="10287000"/>
          </a:xfrm>
          <a:custGeom>
            <a:avLst/>
            <a:gdLst/>
            <a:ahLst/>
            <a:cxnLst/>
            <a:rect r="r" b="b" t="t" l="l"/>
            <a:pathLst>
              <a:path h="10287000" w="18283141">
                <a:moveTo>
                  <a:pt x="0" y="0"/>
                </a:moveTo>
                <a:lnTo>
                  <a:pt x="18283141" y="0"/>
                </a:lnTo>
                <a:lnTo>
                  <a:pt x="18283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" r="0" b="-13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3141" cy="10289734"/>
          </a:xfrm>
          <a:custGeom>
            <a:avLst/>
            <a:gdLst/>
            <a:ahLst/>
            <a:cxnLst/>
            <a:rect r="r" b="b" t="t" l="l"/>
            <a:pathLst>
              <a:path h="10289734" w="18283141">
                <a:moveTo>
                  <a:pt x="0" y="0"/>
                </a:moveTo>
                <a:lnTo>
                  <a:pt x="18283141" y="0"/>
                </a:lnTo>
                <a:lnTo>
                  <a:pt x="18283141" y="10289734"/>
                </a:lnTo>
                <a:lnTo>
                  <a:pt x="0" y="10289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59" y="0"/>
            <a:ext cx="18278283" cy="10287000"/>
          </a:xfrm>
          <a:custGeom>
            <a:avLst/>
            <a:gdLst/>
            <a:ahLst/>
            <a:cxnLst/>
            <a:rect r="r" b="b" t="t" l="l"/>
            <a:pathLst>
              <a:path h="10287000" w="18278283">
                <a:moveTo>
                  <a:pt x="0" y="0"/>
                </a:moveTo>
                <a:lnTo>
                  <a:pt x="18278282" y="0"/>
                </a:lnTo>
                <a:lnTo>
                  <a:pt x="182782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59" y="0"/>
            <a:ext cx="18278283" cy="10287000"/>
          </a:xfrm>
          <a:custGeom>
            <a:avLst/>
            <a:gdLst/>
            <a:ahLst/>
            <a:cxnLst/>
            <a:rect r="r" b="b" t="t" l="l"/>
            <a:pathLst>
              <a:path h="10287000" w="18278283">
                <a:moveTo>
                  <a:pt x="0" y="0"/>
                </a:moveTo>
                <a:lnTo>
                  <a:pt x="18278282" y="0"/>
                </a:lnTo>
                <a:lnTo>
                  <a:pt x="182782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6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59" y="0"/>
            <a:ext cx="18283141" cy="10289734"/>
          </a:xfrm>
          <a:custGeom>
            <a:avLst/>
            <a:gdLst/>
            <a:ahLst/>
            <a:cxnLst/>
            <a:rect r="r" b="b" t="t" l="l"/>
            <a:pathLst>
              <a:path h="10289734" w="18283141">
                <a:moveTo>
                  <a:pt x="0" y="0"/>
                </a:moveTo>
                <a:lnTo>
                  <a:pt x="18283141" y="0"/>
                </a:lnTo>
                <a:lnTo>
                  <a:pt x="18283141" y="10289734"/>
                </a:lnTo>
                <a:lnTo>
                  <a:pt x="0" y="10289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361"/>
            <a:ext cx="18288000" cy="6881126"/>
            <a:chOff x="0" y="0"/>
            <a:chExt cx="2833290" cy="10660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3290" cy="1066066"/>
            </a:xfrm>
            <a:custGeom>
              <a:avLst/>
              <a:gdLst/>
              <a:ahLst/>
              <a:cxnLst/>
              <a:rect r="r" b="b" t="t" l="l"/>
              <a:pathLst>
                <a:path h="1066066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1066066"/>
                  </a:lnTo>
                  <a:lnTo>
                    <a:pt x="0" y="1066066"/>
                  </a:lnTo>
                  <a:close/>
                </a:path>
              </a:pathLst>
            </a:custGeom>
            <a:blipFill>
              <a:blip r:embed="rId3"/>
              <a:stretch>
                <a:fillRect l="0" t="-25744" r="0" b="-2574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3964943" y="-453309"/>
            <a:ext cx="4323057" cy="3339562"/>
          </a:xfrm>
          <a:custGeom>
            <a:avLst/>
            <a:gdLst/>
            <a:ahLst/>
            <a:cxnLst/>
            <a:rect r="r" b="b" t="t" l="l"/>
            <a:pathLst>
              <a:path h="3339562" w="4323057">
                <a:moveTo>
                  <a:pt x="0" y="0"/>
                </a:moveTo>
                <a:lnTo>
                  <a:pt x="4323057" y="0"/>
                </a:lnTo>
                <a:lnTo>
                  <a:pt x="4323057" y="3339562"/>
                </a:lnTo>
                <a:lnTo>
                  <a:pt x="0" y="3339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77928" y="-183331"/>
            <a:ext cx="4095863" cy="2731909"/>
          </a:xfrm>
          <a:custGeom>
            <a:avLst/>
            <a:gdLst/>
            <a:ahLst/>
            <a:cxnLst/>
            <a:rect r="r" b="b" t="t" l="l"/>
            <a:pathLst>
              <a:path h="2731909" w="4095863">
                <a:moveTo>
                  <a:pt x="0" y="0"/>
                </a:moveTo>
                <a:lnTo>
                  <a:pt x="4095863" y="0"/>
                </a:lnTo>
                <a:lnTo>
                  <a:pt x="4095863" y="2731909"/>
                </a:lnTo>
                <a:lnTo>
                  <a:pt x="0" y="273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57640" y="8422087"/>
            <a:ext cx="4830360" cy="2310522"/>
          </a:xfrm>
          <a:custGeom>
            <a:avLst/>
            <a:gdLst/>
            <a:ahLst/>
            <a:cxnLst/>
            <a:rect r="r" b="b" t="t" l="l"/>
            <a:pathLst>
              <a:path h="2310522" w="4830360">
                <a:moveTo>
                  <a:pt x="0" y="0"/>
                </a:moveTo>
                <a:lnTo>
                  <a:pt x="4830360" y="0"/>
                </a:lnTo>
                <a:lnTo>
                  <a:pt x="4830360" y="2310522"/>
                </a:lnTo>
                <a:lnTo>
                  <a:pt x="0" y="2310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56716" y="-391812"/>
            <a:ext cx="2940390" cy="2940390"/>
          </a:xfrm>
          <a:custGeom>
            <a:avLst/>
            <a:gdLst/>
            <a:ahLst/>
            <a:cxnLst/>
            <a:rect r="r" b="b" t="t" l="l"/>
            <a:pathLst>
              <a:path h="2940390" w="2940390">
                <a:moveTo>
                  <a:pt x="0" y="0"/>
                </a:moveTo>
                <a:lnTo>
                  <a:pt x="2940390" y="0"/>
                </a:lnTo>
                <a:lnTo>
                  <a:pt x="2940390" y="2940390"/>
                </a:lnTo>
                <a:lnTo>
                  <a:pt x="0" y="29403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7651606"/>
            <a:ext cx="5414167" cy="4184541"/>
          </a:xfrm>
          <a:custGeom>
            <a:avLst/>
            <a:gdLst/>
            <a:ahLst/>
            <a:cxnLst/>
            <a:rect r="r" b="b" t="t" l="l"/>
            <a:pathLst>
              <a:path h="4184541" w="5414167">
                <a:moveTo>
                  <a:pt x="0" y="0"/>
                </a:moveTo>
                <a:lnTo>
                  <a:pt x="5414167" y="0"/>
                </a:lnTo>
                <a:lnTo>
                  <a:pt x="5414167" y="4184541"/>
                </a:lnTo>
                <a:lnTo>
                  <a:pt x="0" y="4184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58866" y="7235912"/>
            <a:ext cx="17570267" cy="936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83"/>
              </a:lnSpc>
            </a:pPr>
            <a:r>
              <a:rPr lang="en-US" b="true" sz="398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"Proteger es actuar con responsabilidad, articulación y respeto a los derechos de cada niño, niña y adolescente."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DAHKUN1tbYo</dc:identifier>
  <dcterms:modified xsi:type="dcterms:W3CDTF">2011-08-01T06:04:30Z</dcterms:modified>
  <cp:revision>1</cp:revision>
  <dc:title>Protocolo escolar de riesgo y vulnerabilidad</dc:title>
</cp:coreProperties>
</file>